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0795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64657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054199" y="6630913"/>
            <a:ext cx="8686603" cy="481492"/>
          </a:xfrm>
          <a:prstGeom prst="rect">
            <a:avLst/>
          </a:prstGeom>
        </p:spPr>
        <p:txBody>
          <a:bodyPr/>
          <a:lstStyle>
            <a:lvl1pPr>
              <a:defRPr i="1" sz="2600"/>
            </a:lvl1pPr>
            <a:lvl2pPr>
              <a:defRPr i="1" sz="2600"/>
            </a:lvl2pPr>
            <a:lvl3pPr>
              <a:defRPr i="1" sz="2600"/>
            </a:lvl3pPr>
            <a:lvl4pPr>
              <a:defRPr i="1" sz="2600"/>
            </a:lvl4pPr>
            <a:lvl5pPr>
              <a:defRPr i="1"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054198" y="4829554"/>
            <a:ext cx="8686604" cy="629876"/>
          </a:xfrm>
          <a:prstGeom prst="rect">
            <a:avLst/>
          </a:prstGeom>
        </p:spPr>
        <p:txBody>
          <a:bodyPr anchor="ctr"/>
          <a:lstStyle/>
          <a:p>
            <a:pPr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788453" y="1349375"/>
            <a:ext cx="12371907" cy="82543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1346459" y="1589349"/>
            <a:ext cx="8096255" cy="54003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54199" y="6926088"/>
            <a:ext cx="8686603" cy="118070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54199" y="8117333"/>
            <a:ext cx="8686603" cy="93824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54199" y="4027041"/>
            <a:ext cx="8686603" cy="274091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879109" y="1858904"/>
            <a:ext cx="10294258" cy="6862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90648" y="1876474"/>
            <a:ext cx="4427639" cy="3310188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90648" y="5270996"/>
            <a:ext cx="4427639" cy="341560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790648" y="1560213"/>
            <a:ext cx="9213703" cy="17921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790648" y="1560213"/>
            <a:ext cx="9213703" cy="17921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790648" y="3499941"/>
            <a:ext cx="9213703" cy="5218287"/>
          </a:xfrm>
          <a:prstGeom prst="rect">
            <a:avLst/>
          </a:prstGeom>
        </p:spPr>
        <p:txBody>
          <a:bodyPr anchor="ctr"/>
          <a:lstStyle>
            <a:lvl1pPr marL="472281" indent="-472281" algn="l">
              <a:spcBef>
                <a:spcPts val="4600"/>
              </a:spcBef>
              <a:buSzPct val="145000"/>
              <a:buChar char="•"/>
              <a:defRPr sz="3400"/>
            </a:lvl1pPr>
            <a:lvl2pPr marL="916780" indent="-472281" algn="l">
              <a:spcBef>
                <a:spcPts val="4600"/>
              </a:spcBef>
              <a:buSzPct val="145000"/>
              <a:buChar char="•"/>
              <a:defRPr sz="3400"/>
            </a:lvl2pPr>
            <a:lvl3pPr marL="1361280" indent="-472280" algn="l">
              <a:spcBef>
                <a:spcPts val="4600"/>
              </a:spcBef>
              <a:buSzPct val="145000"/>
              <a:buChar char="•"/>
              <a:defRPr sz="3400"/>
            </a:lvl3pPr>
            <a:lvl4pPr marL="1805781" indent="-472281" algn="l">
              <a:spcBef>
                <a:spcPts val="4600"/>
              </a:spcBef>
              <a:buSzPct val="145000"/>
              <a:buChar char="•"/>
              <a:defRPr sz="3400"/>
            </a:lvl4pPr>
            <a:lvl5pPr marL="2250281" indent="-472281" algn="l">
              <a:spcBef>
                <a:spcPts val="4600"/>
              </a:spcBef>
              <a:buSzPct val="14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3391884" y="3496426"/>
            <a:ext cx="7827432" cy="52182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790648" y="1560213"/>
            <a:ext cx="9213703" cy="1792142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790648" y="3499941"/>
            <a:ext cx="4427639" cy="5218287"/>
          </a:xfrm>
          <a:prstGeom prst="rect">
            <a:avLst/>
          </a:prstGeom>
        </p:spPr>
        <p:txBody>
          <a:bodyPr anchor="ctr"/>
          <a:lstStyle>
            <a:lvl1pPr marL="367391" indent="-367391" algn="l">
              <a:spcBef>
                <a:spcPts val="3500"/>
              </a:spcBef>
              <a:buSzPct val="145000"/>
              <a:buChar char="•"/>
              <a:defRPr sz="3000"/>
            </a:lvl1pPr>
            <a:lvl2pPr marL="710292" indent="-367391" algn="l">
              <a:spcBef>
                <a:spcPts val="3500"/>
              </a:spcBef>
              <a:buSzPct val="145000"/>
              <a:buChar char="•"/>
              <a:defRPr sz="3000"/>
            </a:lvl2pPr>
            <a:lvl3pPr marL="1053192" indent="-367392" algn="l">
              <a:spcBef>
                <a:spcPts val="3500"/>
              </a:spcBef>
              <a:buSzPct val="145000"/>
              <a:buChar char="•"/>
              <a:defRPr sz="3000"/>
            </a:lvl3pPr>
            <a:lvl4pPr marL="1396092" indent="-367392" algn="l">
              <a:spcBef>
                <a:spcPts val="3500"/>
              </a:spcBef>
              <a:buSzPct val="145000"/>
              <a:buChar char="•"/>
              <a:defRPr sz="3000"/>
            </a:lvl4pPr>
            <a:lvl5pPr marL="1738991" indent="-367392" algn="l">
              <a:spcBef>
                <a:spcPts val="3500"/>
              </a:spcBef>
              <a:buSzPct val="145000"/>
              <a:buChar char="•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5233192" y="9066113"/>
            <a:ext cx="322994" cy="32563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90648" y="2403574"/>
            <a:ext cx="9213703" cy="5987852"/>
          </a:xfrm>
          <a:prstGeom prst="rect">
            <a:avLst/>
          </a:prstGeom>
        </p:spPr>
        <p:txBody>
          <a:bodyPr anchor="ctr"/>
          <a:lstStyle>
            <a:lvl1pPr marL="472281" indent="-472281" algn="l">
              <a:spcBef>
                <a:spcPts val="4600"/>
              </a:spcBef>
              <a:buSzPct val="145000"/>
              <a:buChar char="•"/>
              <a:defRPr sz="3400"/>
            </a:lvl1pPr>
            <a:lvl2pPr marL="916780" indent="-472281" algn="l">
              <a:spcBef>
                <a:spcPts val="4600"/>
              </a:spcBef>
              <a:buSzPct val="145000"/>
              <a:buChar char="•"/>
              <a:defRPr sz="3400"/>
            </a:lvl2pPr>
            <a:lvl3pPr marL="1361280" indent="-472280" algn="l">
              <a:spcBef>
                <a:spcPts val="4600"/>
              </a:spcBef>
              <a:buSzPct val="145000"/>
              <a:buChar char="•"/>
              <a:defRPr sz="3400"/>
            </a:lvl3pPr>
            <a:lvl4pPr marL="1805781" indent="-472281" algn="l">
              <a:spcBef>
                <a:spcPts val="4600"/>
              </a:spcBef>
              <a:buSzPct val="145000"/>
              <a:buChar char="•"/>
              <a:defRPr sz="3400"/>
            </a:lvl4pPr>
            <a:lvl5pPr marL="2250281" indent="-472281" algn="l">
              <a:spcBef>
                <a:spcPts val="4600"/>
              </a:spcBef>
              <a:buSzPct val="145000"/>
              <a:buChar char="•"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5545087" y="5524003"/>
            <a:ext cx="5025915" cy="33523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5397500" y="2087314"/>
            <a:ext cx="4870402" cy="32469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971353" y="2087314"/>
            <a:ext cx="9946370" cy="66309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54199" y="2709291"/>
            <a:ext cx="8686603" cy="2740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66" tIns="42166" rIns="42166" bIns="42166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54199" y="5534545"/>
            <a:ext cx="8686603" cy="9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66" tIns="42166" rIns="42166" bIns="4216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233192" y="9066113"/>
            <a:ext cx="322994" cy="307041"/>
          </a:xfrm>
          <a:prstGeom prst="rect">
            <a:avLst/>
          </a:prstGeom>
          <a:ln w="12700">
            <a:miter lim="400000"/>
          </a:ln>
        </p:spPr>
        <p:txBody>
          <a:bodyPr wrap="none" lIns="42166" tIns="42166" rIns="42166" bIns="42166">
            <a:spAutoFit/>
          </a:bodyPr>
          <a:lstStyle>
            <a:lvl1pPr>
              <a:defRPr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646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LA_3071.jpg" descr="PLA_3071.jpg"/>
          <p:cNvPicPr>
            <a:picLocks noChangeAspect="1"/>
          </p:cNvPicPr>
          <p:nvPr/>
        </p:nvPicPr>
        <p:blipFill>
          <a:blip r:embed="rId2">
            <a:extLst/>
          </a:blip>
          <a:srcRect l="0" t="0" r="19363" b="0"/>
          <a:stretch>
            <a:fillRect/>
          </a:stretch>
        </p:blipFill>
        <p:spPr>
          <a:xfrm>
            <a:off x="0" y="-1"/>
            <a:ext cx="10795001" cy="8925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40791" r="0" b="15531"/>
          <a:stretch>
            <a:fillRect/>
          </a:stretch>
        </p:blipFill>
        <p:spPr>
          <a:xfrm>
            <a:off x="-1" y="8864600"/>
            <a:ext cx="10795001" cy="1930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40791" r="0" b="15531"/>
          <a:stretch>
            <a:fillRect/>
          </a:stretch>
        </p:blipFill>
        <p:spPr>
          <a:xfrm>
            <a:off x="-1" y="8864600"/>
            <a:ext cx="10795001" cy="1930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2166" tIns="42166" rIns="42166" bIns="42166" numCol="1" spcCol="38100" rtlCol="0" anchor="ctr" upright="0">
        <a:spAutoFit/>
      </a:bodyPr>
      <a:lstStyle>
        <a:defPPr marL="0" marR="0" indent="0" algn="ctr" defTabSz="6465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2166" tIns="42166" rIns="42166" bIns="42166" numCol="1" spcCol="38100" rtlCol="0" anchor="ctr" upright="0">
        <a:spAutoFit/>
      </a:bodyPr>
      <a:lstStyle>
        <a:defPPr marL="0" marR="0" indent="0" algn="ctr" defTabSz="6465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2166" tIns="42166" rIns="42166" bIns="42166" numCol="1" spcCol="38100" rtlCol="0" anchor="ctr" upright="0">
        <a:spAutoFit/>
      </a:bodyPr>
      <a:lstStyle>
        <a:defPPr marL="0" marR="0" indent="0" algn="ctr" defTabSz="6465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2166" tIns="42166" rIns="42166" bIns="42166" numCol="1" spcCol="38100" rtlCol="0" anchor="ctr" upright="0">
        <a:spAutoFit/>
      </a:bodyPr>
      <a:lstStyle>
        <a:defPPr marL="0" marR="0" indent="0" algn="ctr" defTabSz="6465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